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8"/>
  </p:notesMasterIdLst>
  <p:sldIdLst>
    <p:sldId id="256" r:id="rId2"/>
    <p:sldId id="262" r:id="rId3"/>
    <p:sldId id="263"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59" autoAdjust="0"/>
    <p:restoredTop sz="67921" autoAdjust="0"/>
  </p:normalViewPr>
  <p:slideViewPr>
    <p:cSldViewPr snapToGrid="0">
      <p:cViewPr varScale="1">
        <p:scale>
          <a:sx n="50" d="100"/>
          <a:sy n="50" d="100"/>
        </p:scale>
        <p:origin x="702"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734EC7-6C43-4E18-AFEC-84CBACD4B5D2}" type="datetimeFigureOut">
              <a:rPr lang="en-US" smtClean="0"/>
              <a:t>10/27/2021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F4790A-EF83-4D74-AFAE-DAE5ACE81CCC}" type="slidenum">
              <a:rPr lang="en-US" smtClean="0"/>
              <a:t>‹#›</a:t>
            </a:fld>
            <a:endParaRPr lang="en-US"/>
          </a:p>
        </p:txBody>
      </p:sp>
    </p:spTree>
    <p:extLst>
      <p:ext uri="{BB962C8B-B14F-4D97-AF65-F5344CB8AC3E}">
        <p14:creationId xmlns:p14="http://schemas.microsoft.com/office/powerpoint/2010/main" val="3418531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research topic is on cognitive psychology and this has to do with the general study of human interaction. Cognitive psychology tend to examine on how people think differently. My identified research gap is that, within the existing cognitive psychology there is not enough in-depth experiment, and investigation methods available to explain psychological mental processes. </a:t>
            </a:r>
          </a:p>
          <a:p>
            <a:r>
              <a:rPr lang="en-US" dirty="0" smtClean="0"/>
              <a:t>My proposed research into exploring the identified research gap would be to examine the accuracy of various scientific methods such as descriptive, correlational research and the experimental design methods in examining human behavior as well as their mental process. My investigation is more informed by my review of various topic within this course thus giving me wide variety of topics to choose in the entire course.</a:t>
            </a:r>
          </a:p>
          <a:p>
            <a:endParaRPr lang="en-US" dirty="0"/>
          </a:p>
        </p:txBody>
      </p:sp>
      <p:sp>
        <p:nvSpPr>
          <p:cNvPr id="4" name="Slide Number Placeholder 3"/>
          <p:cNvSpPr>
            <a:spLocks noGrp="1"/>
          </p:cNvSpPr>
          <p:nvPr>
            <p:ph type="sldNum" sz="quarter" idx="10"/>
          </p:nvPr>
        </p:nvSpPr>
        <p:spPr/>
        <p:txBody>
          <a:bodyPr/>
          <a:lstStyle/>
          <a:p>
            <a:fld id="{10F4790A-EF83-4D74-AFAE-DAE5ACE81CCC}" type="slidenum">
              <a:rPr lang="en-US" smtClean="0"/>
              <a:t>2</a:t>
            </a:fld>
            <a:endParaRPr lang="en-US"/>
          </a:p>
        </p:txBody>
      </p:sp>
    </p:spTree>
    <p:extLst>
      <p:ext uri="{BB962C8B-B14F-4D97-AF65-F5344CB8AC3E}">
        <p14:creationId xmlns:p14="http://schemas.microsoft.com/office/powerpoint/2010/main" val="3387222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dirty="0" smtClean="0"/>
              <a:t>I believe the identified gap within my research has to be addressed because cognitive Approach thinks that internal mental behavior is scientifically studied by the use of experiments. Having enough in-depth experiments and the investigation methods readily available to be able to explain various mental process will be able to help future psychologist in providing accurate information relation to the human behavior and their mental processes.</a:t>
            </a:r>
          </a:p>
          <a:p>
            <a:endParaRPr lang="en-US" dirty="0"/>
          </a:p>
        </p:txBody>
      </p:sp>
      <p:sp>
        <p:nvSpPr>
          <p:cNvPr id="4" name="Slide Number Placeholder 3"/>
          <p:cNvSpPr>
            <a:spLocks noGrp="1"/>
          </p:cNvSpPr>
          <p:nvPr>
            <p:ph type="sldNum" sz="quarter" idx="10"/>
          </p:nvPr>
        </p:nvSpPr>
        <p:spPr/>
        <p:txBody>
          <a:bodyPr/>
          <a:lstStyle/>
          <a:p>
            <a:fld id="{10F4790A-EF83-4D74-AFAE-DAE5ACE81CCC}" type="slidenum">
              <a:rPr lang="en-US" smtClean="0"/>
              <a:t>3</a:t>
            </a:fld>
            <a:endParaRPr lang="en-US"/>
          </a:p>
        </p:txBody>
      </p:sp>
    </p:spTree>
    <p:extLst>
      <p:ext uri="{BB962C8B-B14F-4D97-AF65-F5344CB8AC3E}">
        <p14:creationId xmlns:p14="http://schemas.microsoft.com/office/powerpoint/2010/main" val="1352034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the researchers’ cognitive approach to treating depression, anxiety, phobia and other psychological disorders, they concluded that human beings are seen as a processor of information. The same way they believed a computer would process its information. Cognitive processes are known to be influenced by emotion in complex ways. The above conclusion relates to my identified gap because, considering that, various cognitive or mental, psychological processes are influenced by emotions in various ways, thus having enough in-depth experiments and investigations methods will be able to provide accurate and more reliable information on mental and cognitive processes. </a:t>
            </a:r>
            <a:endParaRPr lang="en-US" dirty="0"/>
          </a:p>
        </p:txBody>
      </p:sp>
      <p:sp>
        <p:nvSpPr>
          <p:cNvPr id="4" name="Slide Number Placeholder 3"/>
          <p:cNvSpPr>
            <a:spLocks noGrp="1"/>
          </p:cNvSpPr>
          <p:nvPr>
            <p:ph type="sldNum" sz="quarter" idx="10"/>
          </p:nvPr>
        </p:nvSpPr>
        <p:spPr/>
        <p:txBody>
          <a:bodyPr/>
          <a:lstStyle/>
          <a:p>
            <a:fld id="{10F4790A-EF83-4D74-AFAE-DAE5ACE81CCC}" type="slidenum">
              <a:rPr lang="en-US" smtClean="0"/>
              <a:t>4</a:t>
            </a:fld>
            <a:endParaRPr lang="en-US"/>
          </a:p>
        </p:txBody>
      </p:sp>
    </p:spTree>
    <p:extLst>
      <p:ext uri="{BB962C8B-B14F-4D97-AF65-F5344CB8AC3E}">
        <p14:creationId xmlns:p14="http://schemas.microsoft.com/office/powerpoint/2010/main" val="3522580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research question being this; Do you think there is a big difference between behavioral outcomes and psychological processes? According to (Rosenbaum, 2011) Behavioral outcomes tend to be avert behavior and psychological processes represents covert behavior. My personal perspective and the research on the cognitive psychology, largely focuses on the human behavior and interactions as well as how human being think. By understanding the difference between the above behaviors, any psychologists will be able to understand why people possess such different behaviors and understand under what circumstances to humans develop such behaviors. </a:t>
            </a:r>
            <a:endParaRPr lang="en-US" dirty="0"/>
          </a:p>
        </p:txBody>
      </p:sp>
      <p:sp>
        <p:nvSpPr>
          <p:cNvPr id="4" name="Slide Number Placeholder 3"/>
          <p:cNvSpPr>
            <a:spLocks noGrp="1"/>
          </p:cNvSpPr>
          <p:nvPr>
            <p:ph type="sldNum" sz="quarter" idx="10"/>
          </p:nvPr>
        </p:nvSpPr>
        <p:spPr/>
        <p:txBody>
          <a:bodyPr/>
          <a:lstStyle/>
          <a:p>
            <a:fld id="{10F4790A-EF83-4D74-AFAE-DAE5ACE81CCC}" type="slidenum">
              <a:rPr lang="en-US" smtClean="0"/>
              <a:t>5</a:t>
            </a:fld>
            <a:endParaRPr lang="en-US"/>
          </a:p>
        </p:txBody>
      </p:sp>
    </p:spTree>
    <p:extLst>
      <p:ext uri="{BB962C8B-B14F-4D97-AF65-F5344CB8AC3E}">
        <p14:creationId xmlns:p14="http://schemas.microsoft.com/office/powerpoint/2010/main" val="1771086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F4790A-EF83-4D74-AFAE-DAE5ACE81CCC}" type="slidenum">
              <a:rPr lang="en-US" smtClean="0"/>
              <a:t>6</a:t>
            </a:fld>
            <a:endParaRPr lang="en-US"/>
          </a:p>
        </p:txBody>
      </p:sp>
    </p:spTree>
    <p:extLst>
      <p:ext uri="{BB962C8B-B14F-4D97-AF65-F5344CB8AC3E}">
        <p14:creationId xmlns:p14="http://schemas.microsoft.com/office/powerpoint/2010/main" val="27195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17B410-099B-40D0-84F5-5EF5859824D1}"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2954212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17B410-099B-40D0-84F5-5EF5859824D1}"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128597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17B410-099B-40D0-84F5-5EF5859824D1}"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3131383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17B410-099B-40D0-84F5-5EF5859824D1}" type="datetimeFigureOut">
              <a:rPr lang="en-US" smtClean="0"/>
              <a:t>10/27/2021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735922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17B410-099B-40D0-84F5-5EF5859824D1}" type="datetimeFigureOut">
              <a:rPr lang="en-US" smtClean="0"/>
              <a:t>10/27/2021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3158134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17B410-099B-40D0-84F5-5EF5859824D1}" type="datetimeFigureOut">
              <a:rPr lang="en-US" smtClean="0"/>
              <a:t>10/27/2021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1206653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17B410-099B-40D0-84F5-5EF5859824D1}" type="datetimeFigureOut">
              <a:rPr lang="en-US" smtClean="0"/>
              <a:t>10/27/2021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110869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17B410-099B-40D0-84F5-5EF5859824D1}" type="datetimeFigureOut">
              <a:rPr lang="en-US" smtClean="0"/>
              <a:t>10/27/2021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587619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17B410-099B-40D0-84F5-5EF5859824D1}" type="datetimeFigureOut">
              <a:rPr lang="en-US" smtClean="0"/>
              <a:t>10/27/2021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1988742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17B410-099B-40D0-84F5-5EF5859824D1}"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3014506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17B410-099B-40D0-84F5-5EF5859824D1}"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557212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17B410-099B-40D0-84F5-5EF5859824D1}"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2923439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17B410-099B-40D0-84F5-5EF5859824D1}"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0340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17B410-099B-40D0-84F5-5EF5859824D1}"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16407124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17B410-099B-40D0-84F5-5EF5859824D1}"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1222139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17B410-099B-40D0-84F5-5EF5859824D1}"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1847382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C17B410-099B-40D0-84F5-5EF5859824D1}" type="datetimeFigureOut">
              <a:rPr lang="en-US" smtClean="0"/>
              <a:t>10/27/2021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E0C210E-EBDD-4B87-8220-84BE88B9296E}" type="slidenum">
              <a:rPr lang="en-US" smtClean="0"/>
              <a:t>‹#›</a:t>
            </a:fld>
            <a:endParaRPr lang="en-US"/>
          </a:p>
        </p:txBody>
      </p:sp>
    </p:spTree>
    <p:extLst>
      <p:ext uri="{BB962C8B-B14F-4D97-AF65-F5344CB8AC3E}">
        <p14:creationId xmlns:p14="http://schemas.microsoft.com/office/powerpoint/2010/main" val="1917416768"/>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verywellmind.com/cognitive-psychology-4157181#:%7E:text=Cognitive%20psychology%20involves%20the%20study,problem%2Dsolving%2C%20and%20learnin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psychologyrocks.org/the-cognitive-approach-to-understanding-behaviour/" TargetMode="External"/><Relationship Id="rId5" Type="http://schemas.openxmlformats.org/officeDocument/2006/relationships/hyperlink" Target="https://onlinelibrary-wiley-com.ezproxy.snhu.edu/doi/10.1111/j.1756-8765.2010.01103.x" TargetMode="External"/><Relationship Id="rId4" Type="http://schemas.openxmlformats.org/officeDocument/2006/relationships/hyperlink" Target="http://mechanism.ucsd.edu/teaching/w07/philpsych/smith.cogpsychhistory.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07066" y="1588957"/>
            <a:ext cx="8191569" cy="4482059"/>
          </a:xfrm>
        </p:spPr>
        <p:txBody>
          <a:bodyPr/>
          <a:lstStyle/>
          <a:p>
            <a:pPr algn="ctr"/>
            <a:r>
              <a:rPr lang="en-US" dirty="0" smtClean="0"/>
              <a:t>Research Assignment</a:t>
            </a:r>
          </a:p>
          <a:p>
            <a:pPr algn="ctr"/>
            <a:r>
              <a:rPr lang="en-US" dirty="0" smtClean="0"/>
              <a:t>Institutional Affiliation</a:t>
            </a:r>
          </a:p>
          <a:p>
            <a:pPr algn="ctr"/>
            <a:r>
              <a:rPr lang="en-US" dirty="0" smtClean="0"/>
              <a:t>Course</a:t>
            </a:r>
          </a:p>
          <a:p>
            <a:pPr algn="ctr"/>
            <a:r>
              <a:rPr lang="en-US" dirty="0" smtClean="0"/>
              <a:t>Name</a:t>
            </a:r>
          </a:p>
          <a:p>
            <a:pPr algn="ctr"/>
            <a:r>
              <a:rPr lang="en-US" dirty="0" smtClean="0"/>
              <a:t>Date</a:t>
            </a:r>
            <a:endParaRPr lang="en-US" dirty="0"/>
          </a:p>
        </p:txBody>
      </p:sp>
    </p:spTree>
    <p:extLst>
      <p:ext uri="{BB962C8B-B14F-4D97-AF65-F5344CB8AC3E}">
        <p14:creationId xmlns:p14="http://schemas.microsoft.com/office/powerpoint/2010/main" val="530002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99475"/>
          </a:xfrm>
        </p:spPr>
        <p:txBody>
          <a:bodyPr>
            <a:normAutofit/>
          </a:bodyPr>
          <a:lstStyle/>
          <a:p>
            <a:pPr algn="ctr"/>
            <a:r>
              <a:rPr lang="en-US" dirty="0"/>
              <a:t>Question one</a:t>
            </a:r>
          </a:p>
        </p:txBody>
      </p:sp>
      <p:sp>
        <p:nvSpPr>
          <p:cNvPr id="3" name="Content Placeholder 2"/>
          <p:cNvSpPr>
            <a:spLocks noGrp="1"/>
          </p:cNvSpPr>
          <p:nvPr>
            <p:ph idx="1"/>
          </p:nvPr>
        </p:nvSpPr>
        <p:spPr>
          <a:xfrm>
            <a:off x="677334" y="1723869"/>
            <a:ext cx="8596668" cy="4317493"/>
          </a:xfrm>
        </p:spPr>
        <p:txBody>
          <a:bodyPr/>
          <a:lstStyle/>
          <a:p>
            <a:r>
              <a:rPr lang="en-US" dirty="0"/>
              <a:t>My research topic is on cognitive psychology and this has to do with the general study of human interaction. </a:t>
            </a:r>
          </a:p>
          <a:p>
            <a:r>
              <a:rPr lang="en-US" dirty="0" smtClean="0"/>
              <a:t>Cognitive </a:t>
            </a:r>
            <a:r>
              <a:rPr lang="en-US" dirty="0"/>
              <a:t>psychology tend to examine on how people think differently</a:t>
            </a:r>
          </a:p>
          <a:p>
            <a:r>
              <a:rPr lang="en-US" dirty="0" smtClean="0"/>
              <a:t>My </a:t>
            </a:r>
            <a:r>
              <a:rPr lang="en-US" dirty="0"/>
              <a:t>identified research gap is that, within the existing cognitive psychology there is not enough in-depth experiment, and investigation methods available to explain psychological mental processes. </a:t>
            </a:r>
          </a:p>
          <a:p>
            <a:r>
              <a:rPr lang="en-US" dirty="0"/>
              <a:t>research into exploring the identified research gap would be to examine the accuracy of various scientific methods such as descriptive, correlational research and the experimental design methods in examining human behavior as well as their mental process.</a:t>
            </a:r>
          </a:p>
          <a:p>
            <a:endParaRPr lang="en-US" dirty="0"/>
          </a:p>
        </p:txBody>
      </p:sp>
    </p:spTree>
    <p:extLst>
      <p:ext uri="{BB962C8B-B14F-4D97-AF65-F5344CB8AC3E}">
        <p14:creationId xmlns:p14="http://schemas.microsoft.com/office/powerpoint/2010/main" val="1231186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42950"/>
          </a:xfrm>
        </p:spPr>
        <p:txBody>
          <a:bodyPr/>
          <a:lstStyle/>
          <a:p>
            <a:pPr algn="ctr"/>
            <a:r>
              <a:rPr lang="en-US" b="1" dirty="0"/>
              <a:t>Question Two</a:t>
            </a:r>
          </a:p>
        </p:txBody>
      </p:sp>
      <p:sp>
        <p:nvSpPr>
          <p:cNvPr id="3" name="Content Placeholder 2"/>
          <p:cNvSpPr>
            <a:spLocks noGrp="1"/>
          </p:cNvSpPr>
          <p:nvPr>
            <p:ph idx="1"/>
          </p:nvPr>
        </p:nvSpPr>
        <p:spPr>
          <a:xfrm>
            <a:off x="677334" y="1524001"/>
            <a:ext cx="8596668" cy="4517362"/>
          </a:xfrm>
        </p:spPr>
        <p:txBody>
          <a:bodyPr/>
          <a:lstStyle/>
          <a:p>
            <a:r>
              <a:rPr lang="en-US" dirty="0"/>
              <a:t>The identified gap within my research has to be addressed because cognitive Approach thinks that internal mental behavior is scientifically studied by the use of experiments. </a:t>
            </a:r>
          </a:p>
          <a:p>
            <a:r>
              <a:rPr lang="en-US" dirty="0"/>
              <a:t>Enough in-depth experiments and the investigation methods readily available to be able to explain various </a:t>
            </a:r>
            <a:r>
              <a:rPr lang="en-US" dirty="0" smtClean="0"/>
              <a:t>mental and cognitive </a:t>
            </a:r>
            <a:r>
              <a:rPr lang="en-US" dirty="0"/>
              <a:t>processes will help future psychologist in providing accurate information relation to the human behavior and their mental </a:t>
            </a:r>
            <a:r>
              <a:rPr lang="en-US" dirty="0" smtClean="0"/>
              <a:t>processes.</a:t>
            </a:r>
          </a:p>
          <a:p>
            <a:r>
              <a:rPr lang="en-US" dirty="0"/>
              <a:t>H</a:t>
            </a:r>
            <a:r>
              <a:rPr lang="en-US" dirty="0" smtClean="0"/>
              <a:t>elp </a:t>
            </a:r>
            <a:r>
              <a:rPr lang="en-US" dirty="0"/>
              <a:t>future psychologist in providing accurate information relation to the human behavior and their mental processes.</a:t>
            </a:r>
          </a:p>
          <a:p>
            <a:endParaRPr lang="en-US" dirty="0"/>
          </a:p>
          <a:p>
            <a:endParaRPr lang="en-US" dirty="0"/>
          </a:p>
        </p:txBody>
      </p:sp>
    </p:spTree>
    <p:extLst>
      <p:ext uri="{BB962C8B-B14F-4D97-AF65-F5344CB8AC3E}">
        <p14:creationId xmlns:p14="http://schemas.microsoft.com/office/powerpoint/2010/main" val="26727187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49857"/>
          </a:xfrm>
        </p:spPr>
        <p:txBody>
          <a:bodyPr/>
          <a:lstStyle/>
          <a:p>
            <a:pPr algn="ctr"/>
            <a:r>
              <a:rPr lang="en-US" dirty="0" smtClean="0"/>
              <a:t>Question Three</a:t>
            </a:r>
            <a:endParaRPr lang="en-US" dirty="0"/>
          </a:p>
        </p:txBody>
      </p:sp>
      <p:sp>
        <p:nvSpPr>
          <p:cNvPr id="3" name="Content Placeholder 2"/>
          <p:cNvSpPr>
            <a:spLocks noGrp="1"/>
          </p:cNvSpPr>
          <p:nvPr>
            <p:ph idx="1"/>
          </p:nvPr>
        </p:nvSpPr>
        <p:spPr>
          <a:xfrm>
            <a:off x="677334" y="1759789"/>
            <a:ext cx="8596668" cy="4281573"/>
          </a:xfrm>
        </p:spPr>
        <p:txBody>
          <a:bodyPr>
            <a:normAutofit fontScale="85000" lnSpcReduction="10000"/>
          </a:bodyPr>
          <a:lstStyle/>
          <a:p>
            <a:pPr>
              <a:lnSpc>
                <a:spcPct val="210000"/>
              </a:lnSpc>
            </a:pPr>
            <a:r>
              <a:rPr lang="en-US" dirty="0" smtClean="0"/>
              <a:t>Human </a:t>
            </a:r>
            <a:r>
              <a:rPr lang="en-US" dirty="0"/>
              <a:t>beings are seen as a processor of </a:t>
            </a:r>
            <a:r>
              <a:rPr lang="en-US" dirty="0" smtClean="0"/>
              <a:t>information the </a:t>
            </a:r>
            <a:r>
              <a:rPr lang="en-US" dirty="0"/>
              <a:t>same way they </a:t>
            </a:r>
            <a:r>
              <a:rPr lang="en-US" dirty="0" smtClean="0"/>
              <a:t>a </a:t>
            </a:r>
            <a:r>
              <a:rPr lang="en-US" dirty="0"/>
              <a:t>computer would process its </a:t>
            </a:r>
            <a:r>
              <a:rPr lang="en-US" dirty="0" smtClean="0"/>
              <a:t>information.</a:t>
            </a:r>
          </a:p>
          <a:p>
            <a:pPr>
              <a:lnSpc>
                <a:spcPct val="210000"/>
              </a:lnSpc>
            </a:pPr>
            <a:r>
              <a:rPr lang="en-US" dirty="0"/>
              <a:t>Cognitive processes are known to be influenced by emotion in complex </a:t>
            </a:r>
            <a:r>
              <a:rPr lang="en-US" dirty="0" smtClean="0"/>
              <a:t>ways</a:t>
            </a:r>
            <a:r>
              <a:rPr lang="en-US" dirty="0"/>
              <a:t> </a:t>
            </a:r>
            <a:r>
              <a:rPr lang="en-US" dirty="0" smtClean="0"/>
              <a:t>(Gentner, 2010).</a:t>
            </a:r>
          </a:p>
          <a:p>
            <a:pPr>
              <a:lnSpc>
                <a:spcPct val="210000"/>
              </a:lnSpc>
            </a:pPr>
            <a:r>
              <a:rPr lang="en-US" dirty="0" smtClean="0"/>
              <a:t>Considering </a:t>
            </a:r>
            <a:r>
              <a:rPr lang="en-US" dirty="0"/>
              <a:t>that, various cognitive or mental, psychological processes are influenced by emotions in various ways, thus having enough in-depth experiments and investigations methods will be able to provide accurate and more reliable information on mental and cognitive processes.</a:t>
            </a:r>
          </a:p>
        </p:txBody>
      </p:sp>
    </p:spTree>
    <p:extLst>
      <p:ext uri="{BB962C8B-B14F-4D97-AF65-F5344CB8AC3E}">
        <p14:creationId xmlns:p14="http://schemas.microsoft.com/office/powerpoint/2010/main" val="2401921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63592"/>
          </a:xfrm>
        </p:spPr>
        <p:txBody>
          <a:bodyPr>
            <a:normAutofit fontScale="90000"/>
          </a:bodyPr>
          <a:lstStyle/>
          <a:p>
            <a:pPr algn="ctr"/>
            <a:r>
              <a:rPr lang="en-US" dirty="0" smtClean="0"/>
              <a:t>Question Four</a:t>
            </a:r>
            <a:endParaRPr lang="en-US" dirty="0"/>
          </a:p>
        </p:txBody>
      </p:sp>
      <p:sp>
        <p:nvSpPr>
          <p:cNvPr id="3" name="Content Placeholder 2"/>
          <p:cNvSpPr>
            <a:spLocks noGrp="1"/>
          </p:cNvSpPr>
          <p:nvPr>
            <p:ph idx="1"/>
          </p:nvPr>
        </p:nvSpPr>
        <p:spPr>
          <a:xfrm>
            <a:off x="677334" y="1431985"/>
            <a:ext cx="8596668" cy="4609377"/>
          </a:xfrm>
        </p:spPr>
        <p:txBody>
          <a:bodyPr/>
          <a:lstStyle/>
          <a:p>
            <a:r>
              <a:rPr lang="en-US" dirty="0"/>
              <a:t>Do you think there is a big difference between behavioral outcomes and psychological processes? </a:t>
            </a:r>
            <a:endParaRPr lang="en-US" dirty="0" smtClean="0"/>
          </a:p>
          <a:p>
            <a:r>
              <a:rPr lang="en-US" dirty="0"/>
              <a:t>Behavioral outcomes tend to be avert behavior and psychological processes represents covert </a:t>
            </a:r>
            <a:r>
              <a:rPr lang="en-US" dirty="0" smtClean="0"/>
              <a:t>behavior</a:t>
            </a:r>
            <a:r>
              <a:rPr lang="en-US" dirty="0"/>
              <a:t> </a:t>
            </a:r>
            <a:r>
              <a:rPr lang="en-US" dirty="0" smtClean="0"/>
              <a:t>(Rosenbaum</a:t>
            </a:r>
            <a:r>
              <a:rPr lang="en-US" dirty="0"/>
              <a:t>, </a:t>
            </a:r>
            <a:r>
              <a:rPr lang="en-US" dirty="0" smtClean="0"/>
              <a:t>2011).</a:t>
            </a:r>
          </a:p>
          <a:p>
            <a:r>
              <a:rPr lang="en-US" dirty="0"/>
              <a:t> My personal perspective and the research on the cognitive psychology, largely focuses on the human behavior and interactions as well as how human being think</a:t>
            </a:r>
            <a:r>
              <a:rPr lang="en-US" dirty="0" smtClean="0"/>
              <a:t>.</a:t>
            </a:r>
          </a:p>
          <a:p>
            <a:r>
              <a:rPr lang="en-US" dirty="0" smtClean="0"/>
              <a:t>Understanding </a:t>
            </a:r>
            <a:r>
              <a:rPr lang="en-US" dirty="0"/>
              <a:t>the difference between the </a:t>
            </a:r>
            <a:r>
              <a:rPr lang="en-US" dirty="0" smtClean="0"/>
              <a:t>two </a:t>
            </a:r>
            <a:r>
              <a:rPr lang="en-US" dirty="0"/>
              <a:t>behaviors, </a:t>
            </a:r>
            <a:r>
              <a:rPr lang="en-US" dirty="0" smtClean="0"/>
              <a:t>gives any </a:t>
            </a:r>
            <a:r>
              <a:rPr lang="en-US" dirty="0"/>
              <a:t>psychologists </a:t>
            </a:r>
            <a:r>
              <a:rPr lang="en-US" dirty="0" smtClean="0"/>
              <a:t>an understanding as to </a:t>
            </a:r>
            <a:r>
              <a:rPr lang="en-US" dirty="0"/>
              <a:t>why people possess such different behaviors and understand under what circumstances to humans develop such behaviors.</a:t>
            </a:r>
          </a:p>
        </p:txBody>
      </p:sp>
    </p:spTree>
    <p:extLst>
      <p:ext uri="{BB962C8B-B14F-4D97-AF65-F5344CB8AC3E}">
        <p14:creationId xmlns:p14="http://schemas.microsoft.com/office/powerpoint/2010/main" val="2377892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01615"/>
          </a:xfrm>
        </p:spPr>
        <p:txBody>
          <a:bodyPr/>
          <a:lstStyle/>
          <a:p>
            <a:pPr algn="ctr"/>
            <a:r>
              <a:rPr lang="en-US" dirty="0" smtClean="0"/>
              <a:t>Reference</a:t>
            </a:r>
            <a:endParaRPr lang="en-US" dirty="0"/>
          </a:p>
        </p:txBody>
      </p:sp>
      <p:sp>
        <p:nvSpPr>
          <p:cNvPr id="3" name="Content Placeholder 2"/>
          <p:cNvSpPr>
            <a:spLocks noGrp="1"/>
          </p:cNvSpPr>
          <p:nvPr>
            <p:ph idx="1"/>
          </p:nvPr>
        </p:nvSpPr>
        <p:spPr>
          <a:xfrm>
            <a:off x="677334" y="1483743"/>
            <a:ext cx="9095316" cy="4974207"/>
          </a:xfrm>
        </p:spPr>
        <p:txBody>
          <a:bodyPr/>
          <a:lstStyle/>
          <a:p>
            <a:r>
              <a:rPr lang="en-US" dirty="0"/>
              <a:t>Rosenbaum, P. J., &amp; </a:t>
            </a:r>
            <a:r>
              <a:rPr lang="en-US" dirty="0" err="1"/>
              <a:t>Valsiner</a:t>
            </a:r>
            <a:r>
              <a:rPr lang="en-US" dirty="0"/>
              <a:t>, J. (2011). The un-making of a method: From rating scales to the study of psychological processes. Theory &amp; Psychology, 21(1), 47-65</a:t>
            </a:r>
            <a:r>
              <a:rPr lang="en-US" dirty="0" smtClean="0"/>
              <a:t>.</a:t>
            </a:r>
          </a:p>
          <a:p>
            <a:r>
              <a:rPr lang="en-US" dirty="0"/>
              <a:t>How Cognitive Psychology Explains the Science Behind Mental Processes. (2021). </a:t>
            </a:r>
            <a:r>
              <a:rPr lang="en-US" dirty="0" err="1"/>
              <a:t>Verywell</a:t>
            </a:r>
            <a:r>
              <a:rPr lang="en-US" dirty="0"/>
              <a:t> Mind. </a:t>
            </a:r>
            <a:r>
              <a:rPr lang="en-US" dirty="0">
                <a:hlinkClick r:id="rId3"/>
              </a:rPr>
              <a:t>https://www.verywellmind.com/cognitive-psychology-4157181#:%</a:t>
            </a:r>
            <a:r>
              <a:rPr lang="en-US" dirty="0" smtClean="0">
                <a:hlinkClick r:id="rId3"/>
              </a:rPr>
              <a:t>7E:text=Cognitive%20psychology%20involves%20the%20study,problem%2Dsolving%2C%20and%20learning</a:t>
            </a:r>
            <a:r>
              <a:rPr lang="en-US" dirty="0" smtClean="0"/>
              <a:t> </a:t>
            </a:r>
            <a:endParaRPr lang="en-US" dirty="0"/>
          </a:p>
          <a:p>
            <a:r>
              <a:rPr lang="en-US" dirty="0"/>
              <a:t>Communications Research and the Information Processing Approach. (</a:t>
            </a:r>
            <a:r>
              <a:rPr lang="en-US" dirty="0" err="1"/>
              <a:t>n.d</a:t>
            </a:r>
            <a:r>
              <a:rPr lang="en-US" dirty="0"/>
              <a:t>). Cognitive Psychology </a:t>
            </a:r>
            <a:r>
              <a:rPr lang="en-US" dirty="0">
                <a:hlinkClick r:id="rId4"/>
              </a:rPr>
              <a:t>http://</a:t>
            </a:r>
            <a:r>
              <a:rPr lang="en-US" dirty="0" smtClean="0">
                <a:hlinkClick r:id="rId4"/>
              </a:rPr>
              <a:t>mechanism.ucsd.edu/teaching/w07/philpsych/smith.cogpsychhistory.pdf</a:t>
            </a:r>
            <a:r>
              <a:rPr lang="en-US" dirty="0" smtClean="0"/>
              <a:t> </a:t>
            </a:r>
            <a:endParaRPr lang="en-US" dirty="0"/>
          </a:p>
          <a:p>
            <a:r>
              <a:rPr lang="en-US" dirty="0"/>
              <a:t>Gentner, D. (2010, July 9). Psychology in Cognitive Science: 1978–2038. Wiley Online Library. Retrieved from </a:t>
            </a:r>
            <a:r>
              <a:rPr lang="en-US" dirty="0">
                <a:hlinkClick r:id="rId5"/>
              </a:rPr>
              <a:t>https://</a:t>
            </a:r>
            <a:r>
              <a:rPr lang="en-US" dirty="0" smtClean="0">
                <a:hlinkClick r:id="rId5"/>
              </a:rPr>
              <a:t>onlinelibrary-wiley-com.ezproxy.snhu.edu/doi/10.1111/j.1756-8765.2010.01103.x</a:t>
            </a:r>
            <a:r>
              <a:rPr lang="en-US" dirty="0" smtClean="0"/>
              <a:t> </a:t>
            </a:r>
          </a:p>
          <a:p>
            <a:r>
              <a:rPr lang="en-US" dirty="0"/>
              <a:t>The Cognitive Approach to understanding behavior. (2019, November 25). </a:t>
            </a:r>
            <a:r>
              <a:rPr lang="en-US" dirty="0" err="1"/>
              <a:t>Psychologyrocks</a:t>
            </a:r>
            <a:r>
              <a:rPr lang="en-US" dirty="0"/>
              <a:t>. </a:t>
            </a:r>
            <a:r>
              <a:rPr lang="en-US" dirty="0">
                <a:hlinkClick r:id="rId6"/>
              </a:rPr>
              <a:t>https://psychologyrocks.org/the-cognitive-approach-to-understanding-behaviour</a:t>
            </a:r>
            <a:r>
              <a:rPr lang="en-US" dirty="0" smtClean="0">
                <a:hlinkClick r:id="rId6"/>
              </a:rPr>
              <a:t>/</a:t>
            </a:r>
            <a:r>
              <a:rPr lang="en-US" dirty="0" smtClean="0"/>
              <a:t> </a:t>
            </a:r>
            <a:endParaRPr lang="en-US" dirty="0"/>
          </a:p>
        </p:txBody>
      </p:sp>
    </p:spTree>
    <p:extLst>
      <p:ext uri="{BB962C8B-B14F-4D97-AF65-F5344CB8AC3E}">
        <p14:creationId xmlns:p14="http://schemas.microsoft.com/office/powerpoint/2010/main" val="255523189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1006</TotalTime>
  <Words>900</Words>
  <Application>Microsoft Office PowerPoint</Application>
  <PresentationFormat>Widescreen</PresentationFormat>
  <Paragraphs>39</Paragraphs>
  <Slides>6</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Trebuchet MS</vt:lpstr>
      <vt:lpstr>Wingdings 3</vt:lpstr>
      <vt:lpstr>Facet</vt:lpstr>
      <vt:lpstr>PowerPoint Presentation</vt:lpstr>
      <vt:lpstr>Question one</vt:lpstr>
      <vt:lpstr>Question Two</vt:lpstr>
      <vt:lpstr>Question Three</vt:lpstr>
      <vt:lpstr>Question Four</vt:lpstr>
      <vt:lpstr>Reference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c:creator>
  <cp:lastModifiedBy>Baraza</cp:lastModifiedBy>
  <cp:revision>25</cp:revision>
  <dcterms:created xsi:type="dcterms:W3CDTF">2021-10-18T11:48:47Z</dcterms:created>
  <dcterms:modified xsi:type="dcterms:W3CDTF">2021-10-27T00:51:55Z</dcterms:modified>
</cp:coreProperties>
</file>